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34B939-3A3F-459F-8DF3-0365A7932FD9}" type="datetimeFigureOut">
              <a:rPr lang="en-US" smtClean="0"/>
              <a:pPr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0D7C5-B9F5-45E2-850E-C64CBC676E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3.wav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4.wav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Transitioning to Secondary School Week 4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b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221088"/>
            <a:ext cx="2209800" cy="1325880"/>
          </a:xfrm>
          <a:prstGeom prst="rect">
            <a:avLst/>
          </a:prstGeom>
        </p:spPr>
      </p:pic>
      <p:pic>
        <p:nvPicPr>
          <p:cNvPr id="5" name="Picture 4" descr="Schoo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573016"/>
            <a:ext cx="2708920" cy="2708920"/>
          </a:xfrm>
          <a:prstGeom prst="rect">
            <a:avLst/>
          </a:prstGeom>
        </p:spPr>
      </p:pic>
      <p:pic>
        <p:nvPicPr>
          <p:cNvPr id="9" name="~PP651.WAV">
            <a:hlinkClick r:id="" action="ppaction://media"/>
          </p:cNvPr>
          <p:cNvPicPr>
            <a:picLocks noRot="1" noChangeAspect="1"/>
          </p:cNvPicPr>
          <p:nvPr>
            <a:wavAudioFile r:embed="rId1" name="~PP651.WAV"/>
          </p:nvPr>
        </p:nvPicPr>
        <p:blipFill>
          <a:blip r:embed="rId5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010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Friendship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children in your class will feel comfortable and happy because they know everyone very well and feel like they belong.</a:t>
            </a:r>
          </a:p>
          <a:p>
            <a:r>
              <a:rPr lang="en-US" dirty="0" smtClean="0"/>
              <a:t>Just having one teacher can make you feel safe too or being with the same classmates everyday (well up until March that was!) </a:t>
            </a:r>
          </a:p>
          <a:p>
            <a:endParaRPr lang="en-US" dirty="0"/>
          </a:p>
        </p:txBody>
      </p:sp>
      <p:pic>
        <p:nvPicPr>
          <p:cNvPr id="4" name="Picture 3" descr="Friends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4797152"/>
            <a:ext cx="1813560" cy="1615440"/>
          </a:xfrm>
          <a:prstGeom prst="rect">
            <a:avLst/>
          </a:prstGeom>
        </p:spPr>
      </p:pic>
      <p:pic>
        <p:nvPicPr>
          <p:cNvPr id="5" name="Picture 4" descr="Friends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4869160"/>
            <a:ext cx="1844040" cy="1584960"/>
          </a:xfrm>
          <a:prstGeom prst="rect">
            <a:avLst/>
          </a:prstGeom>
        </p:spPr>
      </p:pic>
      <p:pic>
        <p:nvPicPr>
          <p:cNvPr id="8" name="~PP3572.WAV">
            <a:hlinkClick r:id="" action="ppaction://media"/>
          </p:cNvPr>
          <p:cNvPicPr>
            <a:picLocks noRot="1" noChangeAspect="1"/>
          </p:cNvPicPr>
          <p:nvPr>
            <a:wavAudioFile r:embed="rId1" name="~PP3572.WAV"/>
          </p:nvPr>
        </p:nvPicPr>
        <p:blipFill>
          <a:blip r:embed="rId5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12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Friendship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Going to secondary school can be different because you won’t know everyone and it may take a bit of time to feel like you ‘belong’ in your new class.</a:t>
            </a:r>
          </a:p>
          <a:p>
            <a:r>
              <a:rPr lang="en-US" dirty="0" smtClean="0"/>
              <a:t>The important thing to remember is that EVERYONE will feel the same way and that you’re not alone.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New Schoo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31840" y="5085184"/>
            <a:ext cx="2898550" cy="1440160"/>
          </a:xfrm>
          <a:prstGeom prst="rect">
            <a:avLst/>
          </a:prstGeom>
        </p:spPr>
      </p:pic>
      <p:pic>
        <p:nvPicPr>
          <p:cNvPr id="6" name="~PP2007.WAV">
            <a:hlinkClick r:id="" action="ppaction://media"/>
          </p:cNvPr>
          <p:cNvPicPr>
            <a:picLocks noRot="1" noChangeAspect="1"/>
          </p:cNvPicPr>
          <p:nvPr>
            <a:wavAudioFile r:embed="rId1" name="~PP2007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082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Friendship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It’s actually a good opportunity to make new friends and learn from adults who have specialized in their particular subject (no more ‘we’ll have to Google that one’ from me!)</a:t>
            </a:r>
          </a:p>
          <a:p>
            <a:r>
              <a:rPr lang="en-US" sz="2400" dirty="0" smtClean="0"/>
              <a:t>On your activity sheet fill in three people you are looking forward to meeting.</a:t>
            </a:r>
          </a:p>
          <a:p>
            <a:r>
              <a:rPr lang="en-US" sz="2400" dirty="0" smtClean="0"/>
              <a:t>Underneath fill in someone you’re not sure about meeting and why. Remember these are your own private thoughts but if you have worries it’s always a good idea to talk them over with someone.</a:t>
            </a:r>
          </a:p>
          <a:p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pic>
        <p:nvPicPr>
          <p:cNvPr id="4" name="Picture 3" descr="Friends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5085184"/>
            <a:ext cx="2095500" cy="1394460"/>
          </a:xfrm>
          <a:prstGeom prst="rect">
            <a:avLst/>
          </a:prstGeom>
        </p:spPr>
      </p:pic>
      <p:pic>
        <p:nvPicPr>
          <p:cNvPr id="5" name="Picture 4" descr="Worry 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1880" y="4797152"/>
            <a:ext cx="1714500" cy="1714500"/>
          </a:xfrm>
          <a:prstGeom prst="rect">
            <a:avLst/>
          </a:prstGeom>
        </p:spPr>
      </p:pic>
      <p:pic>
        <p:nvPicPr>
          <p:cNvPr id="6" name="Picture 5" descr="Friends 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72200" y="4725144"/>
            <a:ext cx="1813560" cy="1615440"/>
          </a:xfrm>
          <a:prstGeom prst="rect">
            <a:avLst/>
          </a:prstGeom>
        </p:spPr>
      </p:pic>
      <p:pic>
        <p:nvPicPr>
          <p:cNvPr id="8" name="~PP2009.WAV">
            <a:hlinkClick r:id="" action="ppaction://media"/>
          </p:cNvPr>
          <p:cNvPicPr>
            <a:picLocks noRot="1" noChangeAspect="1"/>
          </p:cNvPicPr>
          <p:nvPr>
            <a:wavAudioFile r:embed="rId1" name="~PP2009.WAV"/>
          </p:nvPr>
        </p:nvPicPr>
        <p:blipFill>
          <a:blip r:embed="rId6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28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Friendship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Everyone has strengths and weaknesses.  </a:t>
            </a:r>
          </a:p>
          <a:p>
            <a:r>
              <a:rPr lang="en-US" dirty="0" smtClean="0"/>
              <a:t>Some people find it easy to get to the top level on a computer game whilst others never get past level 1.  </a:t>
            </a:r>
          </a:p>
          <a:p>
            <a:r>
              <a:rPr lang="en-US" dirty="0" smtClean="0"/>
              <a:t>Some pupils have no problem m drawing amazing life-like pictures whilst others find it difficult to draw a good stick-man.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~PP3869.WAV">
            <a:hlinkClick r:id="" action="ppaction://media"/>
          </p:cNvPr>
          <p:cNvPicPr>
            <a:picLocks noRot="1" noChangeAspect="1"/>
          </p:cNvPicPr>
          <p:nvPr>
            <a:wavAudioFile r:embed="rId1" name="~PP3869.WAV"/>
          </p:nvPr>
        </p:nvPicPr>
        <p:blipFill>
          <a:blip r:embed="rId3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01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Friendship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It’s the same with making friends.  </a:t>
            </a:r>
          </a:p>
          <a:p>
            <a:r>
              <a:rPr lang="en-US" dirty="0" smtClean="0"/>
              <a:t>Some pupils love meeting new people, are very chatty and make lots of friends easily.</a:t>
            </a:r>
          </a:p>
          <a:p>
            <a:r>
              <a:rPr lang="en-US" dirty="0" smtClean="0"/>
              <a:t>Others don’t know how to begin to make even one new friend.</a:t>
            </a:r>
          </a:p>
          <a:p>
            <a:endParaRPr lang="en-US" dirty="0"/>
          </a:p>
        </p:txBody>
      </p:sp>
      <p:pic>
        <p:nvPicPr>
          <p:cNvPr id="4" name="Picture 3" descr="Whats your n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15816" y="4437112"/>
            <a:ext cx="3312368" cy="1854926"/>
          </a:xfrm>
          <a:prstGeom prst="rect">
            <a:avLst/>
          </a:prstGeom>
        </p:spPr>
      </p:pic>
      <p:pic>
        <p:nvPicPr>
          <p:cNvPr id="6" name="~PP1192.WAV">
            <a:hlinkClick r:id="" action="ppaction://media"/>
          </p:cNvPr>
          <p:cNvPicPr>
            <a:picLocks noRot="1" noChangeAspect="1"/>
          </p:cNvPicPr>
          <p:nvPr>
            <a:wavAudioFile r:embed="rId1" name="~PP1192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39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Friendship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Below are some helpful hints to help you make a new friend.  Why don’t you practice with someone at home?</a:t>
            </a:r>
          </a:p>
          <a:p>
            <a:r>
              <a:rPr lang="en-US" sz="3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Smile</a:t>
            </a:r>
          </a:p>
          <a:p>
            <a:r>
              <a:rPr lang="en-US" sz="3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Tell them your name and ask what they’re called</a:t>
            </a:r>
          </a:p>
          <a:p>
            <a:r>
              <a:rPr lang="en-US" sz="3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Find out what they’re interested in</a:t>
            </a:r>
          </a:p>
          <a:p>
            <a:r>
              <a:rPr lang="en-US" sz="3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Talk about shared interests- you both might like computers</a:t>
            </a:r>
          </a:p>
          <a:p>
            <a:r>
              <a:rPr lang="en-US" sz="3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Ask them if they want to do something at break-time</a:t>
            </a:r>
            <a:endParaRPr lang="en-US" sz="3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" name="Picture 6" descr="Sm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312" y="332656"/>
            <a:ext cx="1272540" cy="1295400"/>
          </a:xfrm>
          <a:prstGeom prst="rect">
            <a:avLst/>
          </a:prstGeom>
        </p:spPr>
      </p:pic>
      <p:pic>
        <p:nvPicPr>
          <p:cNvPr id="6" name="~PP879.WAV">
            <a:hlinkClick r:id="" action="ppaction://media"/>
          </p:cNvPr>
          <p:cNvPicPr>
            <a:picLocks noRot="1" noChangeAspect="1"/>
          </p:cNvPicPr>
          <p:nvPr>
            <a:wavAudioFile r:embed="rId1" name="~PP879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5679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Friendship and 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your activity sheet I want you to think about what can you do that will help you make new friends?</a:t>
            </a:r>
          </a:p>
          <a:p>
            <a:r>
              <a:rPr lang="en-US" dirty="0" smtClean="0"/>
              <a:t>I also want you to think of 5 ways that you can tell someone is a good friend.  </a:t>
            </a:r>
          </a:p>
          <a:p>
            <a:endParaRPr lang="en-US" dirty="0"/>
          </a:p>
        </p:txBody>
      </p:sp>
      <p:pic>
        <p:nvPicPr>
          <p:cNvPr id="4" name="Picture 3" descr="Friends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4581128"/>
            <a:ext cx="1844040" cy="1584960"/>
          </a:xfrm>
          <a:prstGeom prst="rect">
            <a:avLst/>
          </a:prstGeom>
        </p:spPr>
      </p:pic>
      <p:pic>
        <p:nvPicPr>
          <p:cNvPr id="6" name="~PP2223.WAV">
            <a:hlinkClick r:id="" action="ppaction://media"/>
          </p:cNvPr>
          <p:cNvPicPr>
            <a:picLocks noRot="1" noChangeAspect="1"/>
          </p:cNvPicPr>
          <p:nvPr>
            <a:wavAudioFile r:embed="rId1" name="~PP2223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297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That’s all for this week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Next week we will be talking about </a:t>
            </a:r>
            <a:r>
              <a:rPr lang="en-US" dirty="0" err="1" smtClean="0"/>
              <a:t>rumours</a:t>
            </a:r>
            <a:r>
              <a:rPr lang="en-US" dirty="0" smtClean="0"/>
              <a:t> and the similarities between secondary school and primary school.</a:t>
            </a:r>
          </a:p>
          <a:p>
            <a:r>
              <a:rPr lang="en-US" dirty="0" smtClean="0"/>
              <a:t>Have a good week!</a:t>
            </a:r>
            <a:endParaRPr lang="en-US" dirty="0"/>
          </a:p>
        </p:txBody>
      </p:sp>
      <p:pic>
        <p:nvPicPr>
          <p:cNvPr id="4" name="Picture 3" descr="paperplan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4" y="3789040"/>
            <a:ext cx="2448272" cy="2448272"/>
          </a:xfrm>
          <a:prstGeom prst="rect">
            <a:avLst/>
          </a:prstGeom>
        </p:spPr>
      </p:pic>
      <p:pic>
        <p:nvPicPr>
          <p:cNvPr id="6" name="~PP185.WAV">
            <a:hlinkClick r:id="" action="ppaction://media"/>
          </p:cNvPr>
          <p:cNvPicPr>
            <a:picLocks noRot="1" noChangeAspect="1"/>
          </p:cNvPicPr>
          <p:nvPr>
            <a:wavAudioFile r:embed="rId1" name="~PP185.WAV"/>
          </p:nvPr>
        </p:nvPicPr>
        <p:blipFill>
          <a:blip r:embed="rId4" cstate="print"/>
          <a:stretch>
            <a:fillRect/>
          </a:stretch>
        </p:blipFill>
        <p:spPr>
          <a:xfrm>
            <a:off x="8704263" y="64182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1017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423</Words>
  <Application>Microsoft Office PowerPoint</Application>
  <PresentationFormat>On-screen Show (4:3)</PresentationFormat>
  <Paragraphs>32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Transitioning to Secondary School Week 4 </vt:lpstr>
      <vt:lpstr>Friendship and People</vt:lpstr>
      <vt:lpstr>Friendship and People</vt:lpstr>
      <vt:lpstr>Friendship and People</vt:lpstr>
      <vt:lpstr>Friendship and People</vt:lpstr>
      <vt:lpstr>Friendship and People</vt:lpstr>
      <vt:lpstr>Friendship and People</vt:lpstr>
      <vt:lpstr>Friendship and People</vt:lpstr>
      <vt:lpstr>That’s all for this week</vt:lpstr>
    </vt:vector>
  </TitlesOfParts>
  <Company>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Transitioning to Secondary School</dc:title>
  <dc:creator>mcondron</dc:creator>
  <cp:lastModifiedBy>mcondron</cp:lastModifiedBy>
  <cp:revision>7</cp:revision>
  <dcterms:created xsi:type="dcterms:W3CDTF">2020-05-21T13:25:58Z</dcterms:created>
  <dcterms:modified xsi:type="dcterms:W3CDTF">2020-05-24T13:03:18Z</dcterms:modified>
</cp:coreProperties>
</file>